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handoutMasterIdLst>
    <p:handoutMasterId r:id="rId15"/>
  </p:handoutMasterIdLst>
  <p:sldIdLst>
    <p:sldId id="260" r:id="rId5"/>
    <p:sldId id="265" r:id="rId6"/>
    <p:sldId id="267" r:id="rId7"/>
    <p:sldId id="285" r:id="rId8"/>
    <p:sldId id="286" r:id="rId9"/>
    <p:sldId id="287" r:id="rId10"/>
    <p:sldId id="273" r:id="rId11"/>
    <p:sldId id="275" r:id="rId12"/>
    <p:sldId id="274" r:id="rId13"/>
    <p:sldId id="276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157"/>
    <a:srgbClr val="00877C"/>
    <a:srgbClr val="92D400"/>
    <a:srgbClr val="2ED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78"/>
    <p:restoredTop sz="96327"/>
  </p:normalViewPr>
  <p:slideViewPr>
    <p:cSldViewPr snapToGrid="0" showGuides="1">
      <p:cViewPr varScale="1">
        <p:scale>
          <a:sx n="106" d="100"/>
          <a:sy n="106" d="100"/>
        </p:scale>
        <p:origin x="1794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FCEE4A3-AACF-30BE-82AC-37F469F7D9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B86109-2F05-FCE8-DE61-848749DB56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9998F3-094B-3546-997B-22ECFAA751F1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E702E1-301D-BDD4-7618-B003FCBAD5E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C1B49A-BC9A-4179-DA71-56D9BF6FD2B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52A978-D5B4-8948-815D-350D1B7A1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39631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5DE6672-5A0F-3206-585B-619B6C4275C3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53EECA82-FE79-0CF1-9ACF-C411909004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017657"/>
            <a:ext cx="9144000" cy="3342640"/>
          </a:xfrm>
        </p:spPr>
        <p:txBody>
          <a:bodyPr anchor="ctr">
            <a:no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10500" b="1" i="0">
                <a:solidFill>
                  <a:schemeClr val="bg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en-US" dirty="0"/>
              <a:t>Covers</a:t>
            </a:r>
          </a:p>
        </p:txBody>
      </p:sp>
    </p:spTree>
    <p:extLst>
      <p:ext uri="{BB962C8B-B14F-4D97-AF65-F5344CB8AC3E}">
        <p14:creationId xmlns:p14="http://schemas.microsoft.com/office/powerpoint/2010/main" val="1688699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miling with a beard&#10;&#10;Description automatically generated">
            <a:extLst>
              <a:ext uri="{FF2B5EF4-FFF2-40B4-BE49-F238E27FC236}">
                <a16:creationId xmlns:a16="http://schemas.microsoft.com/office/drawing/2014/main" id="{88ACEBF4-02D6-8983-BF5A-B8071C2E96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0" y="0"/>
            <a:ext cx="457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8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6BA53785-304E-7E9D-298A-DEA8E7A68D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14800" y="0"/>
            <a:ext cx="50292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571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lifting weights with a person in the background&#10;&#10;Description automatically generated">
            <a:extLst>
              <a:ext uri="{FF2B5EF4-FFF2-40B4-BE49-F238E27FC236}">
                <a16:creationId xmlns:a16="http://schemas.microsoft.com/office/drawing/2014/main" id="{5F684EEC-C65C-DCBA-D5D6-C2323B9BA6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0" y="0"/>
            <a:ext cx="457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626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looking at a magnifying glass&#10;&#10;Description automatically generated">
            <a:extLst>
              <a:ext uri="{FF2B5EF4-FFF2-40B4-BE49-F238E27FC236}">
                <a16:creationId xmlns:a16="http://schemas.microsoft.com/office/drawing/2014/main" id="{91C60772-50B6-DF78-AAEA-E458CA6E72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40200" y="0"/>
            <a:ext cx="50038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60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FD664B74-B236-6836-47CD-790C7BA1DC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14800" y="0"/>
            <a:ext cx="50292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9159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746879D2-70B7-1E4C-4C12-E74664A931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076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 Triangle 9">
            <a:extLst>
              <a:ext uri="{FF2B5EF4-FFF2-40B4-BE49-F238E27FC236}">
                <a16:creationId xmlns:a16="http://schemas.microsoft.com/office/drawing/2014/main" id="{C740A20B-CA1A-3D8B-FF0C-A4183D55EA99}"/>
              </a:ext>
            </a:extLst>
          </p:cNvPr>
          <p:cNvSpPr/>
          <p:nvPr userDrawn="1"/>
        </p:nvSpPr>
        <p:spPr>
          <a:xfrm rot="5400000" flipH="1" flipV="1">
            <a:off x="7929881" y="5643881"/>
            <a:ext cx="670559" cy="1757679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DC3C0ACA-80AC-724A-9928-A14E2F289114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32270" y="6356351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C4D04C0-468F-9242-8BE6-E3A7E795378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ight Triangle 9">
            <a:extLst>
              <a:ext uri="{FF2B5EF4-FFF2-40B4-BE49-F238E27FC236}">
                <a16:creationId xmlns:a16="http://schemas.microsoft.com/office/drawing/2014/main" id="{2F84F0EE-45D7-19BB-3DD1-95343C82CC53}"/>
              </a:ext>
            </a:extLst>
          </p:cNvPr>
          <p:cNvSpPr/>
          <p:nvPr userDrawn="1"/>
        </p:nvSpPr>
        <p:spPr>
          <a:xfrm rot="5400000">
            <a:off x="410077" y="-415922"/>
            <a:ext cx="519378" cy="1339532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8">
            <a:extLst>
              <a:ext uri="{FF2B5EF4-FFF2-40B4-BE49-F238E27FC236}">
                <a16:creationId xmlns:a16="http://schemas.microsoft.com/office/drawing/2014/main" id="{9E421C4E-0A86-5D68-F8C4-7234C68E3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320568"/>
            <a:ext cx="6684645" cy="814595"/>
          </a:xfrm>
        </p:spPr>
        <p:txBody>
          <a:bodyPr>
            <a:noAutofit/>
          </a:bodyPr>
          <a:lstStyle>
            <a:lvl1pPr algn="l">
              <a:defRPr lang="en-US" sz="3600" b="1" kern="120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E37E240-8EBD-F9B1-014A-2EBEB6131E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427594" y="260954"/>
            <a:ext cx="1453387" cy="41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2470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 Triangle 9">
            <a:extLst>
              <a:ext uri="{FF2B5EF4-FFF2-40B4-BE49-F238E27FC236}">
                <a16:creationId xmlns:a16="http://schemas.microsoft.com/office/drawing/2014/main" id="{C740A20B-CA1A-3D8B-FF0C-A4183D55EA99}"/>
              </a:ext>
            </a:extLst>
          </p:cNvPr>
          <p:cNvSpPr/>
          <p:nvPr userDrawn="1"/>
        </p:nvSpPr>
        <p:spPr>
          <a:xfrm rot="5400000" flipH="1" flipV="1">
            <a:off x="7929881" y="5643881"/>
            <a:ext cx="670559" cy="1757679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DC3C0ACA-80AC-724A-9928-A14E2F289114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32270" y="6356351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C4D04C0-468F-9242-8BE6-E3A7E795378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ight Triangle 9">
            <a:extLst>
              <a:ext uri="{FF2B5EF4-FFF2-40B4-BE49-F238E27FC236}">
                <a16:creationId xmlns:a16="http://schemas.microsoft.com/office/drawing/2014/main" id="{2F84F0EE-45D7-19BB-3DD1-95343C82CC53}"/>
              </a:ext>
            </a:extLst>
          </p:cNvPr>
          <p:cNvSpPr/>
          <p:nvPr userDrawn="1"/>
        </p:nvSpPr>
        <p:spPr>
          <a:xfrm rot="5400000">
            <a:off x="410077" y="-415922"/>
            <a:ext cx="519378" cy="1339532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8">
            <a:extLst>
              <a:ext uri="{FF2B5EF4-FFF2-40B4-BE49-F238E27FC236}">
                <a16:creationId xmlns:a16="http://schemas.microsoft.com/office/drawing/2014/main" id="{9E421C4E-0A86-5D68-F8C4-7234C68E3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320568"/>
            <a:ext cx="6684645" cy="814595"/>
          </a:xfrm>
        </p:spPr>
        <p:txBody>
          <a:bodyPr>
            <a:noAutofit/>
          </a:bodyPr>
          <a:lstStyle>
            <a:lvl1pPr algn="l">
              <a:defRPr lang="en-US" sz="3600" b="1" kern="120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E37E240-8EBD-F9B1-014A-2EBEB6131E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427594" y="260954"/>
            <a:ext cx="1453387" cy="419491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37EEEA5-99C0-5D4B-488B-5472E9CC66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0520" y="1248612"/>
            <a:ext cx="8569960" cy="496930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rgbClr val="00515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>
              <a:defRPr kumimoji="0" lang="en-US" sz="2200" b="0" i="0" u="none" strike="noStrike" kern="1200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92633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ght Triangle 9">
            <a:extLst>
              <a:ext uri="{FF2B5EF4-FFF2-40B4-BE49-F238E27FC236}">
                <a16:creationId xmlns:a16="http://schemas.microsoft.com/office/drawing/2014/main" id="{C740A20B-CA1A-3D8B-FF0C-A4183D55EA99}"/>
              </a:ext>
            </a:extLst>
          </p:cNvPr>
          <p:cNvSpPr/>
          <p:nvPr userDrawn="1"/>
        </p:nvSpPr>
        <p:spPr>
          <a:xfrm rot="5400000" flipH="1" flipV="1">
            <a:off x="7929881" y="5643881"/>
            <a:ext cx="670559" cy="1757679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DC3C0ACA-80AC-724A-9928-A14E2F289114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32270" y="6356351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C4D04C0-468F-9242-8BE6-E3A7E795378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ight Triangle 9">
            <a:extLst>
              <a:ext uri="{FF2B5EF4-FFF2-40B4-BE49-F238E27FC236}">
                <a16:creationId xmlns:a16="http://schemas.microsoft.com/office/drawing/2014/main" id="{2F84F0EE-45D7-19BB-3DD1-95343C82CC53}"/>
              </a:ext>
            </a:extLst>
          </p:cNvPr>
          <p:cNvSpPr/>
          <p:nvPr userDrawn="1"/>
        </p:nvSpPr>
        <p:spPr>
          <a:xfrm rot="5400000">
            <a:off x="410077" y="-415922"/>
            <a:ext cx="519378" cy="1339532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8">
            <a:extLst>
              <a:ext uri="{FF2B5EF4-FFF2-40B4-BE49-F238E27FC236}">
                <a16:creationId xmlns:a16="http://schemas.microsoft.com/office/drawing/2014/main" id="{9E421C4E-0A86-5D68-F8C4-7234C68E3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320568"/>
            <a:ext cx="6684645" cy="814595"/>
          </a:xfrm>
        </p:spPr>
        <p:txBody>
          <a:bodyPr>
            <a:noAutofit/>
          </a:bodyPr>
          <a:lstStyle>
            <a:lvl1pPr algn="l">
              <a:defRPr lang="en-US" sz="3600" b="1" kern="120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E37E240-8EBD-F9B1-014A-2EBEB6131E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427594" y="260954"/>
            <a:ext cx="1453387" cy="419491"/>
          </a:xfrm>
          <a:prstGeom prst="rect">
            <a:avLst/>
          </a:prstGeo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A3C429CA-23AC-57BA-72F3-0CCC61C05A5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3558" y="1208879"/>
            <a:ext cx="3893322" cy="487363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CD43434B-50EB-58ED-8304-E3560298A70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592321" y="1198719"/>
            <a:ext cx="4318000" cy="4873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 b="1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2A2920E-CFDC-86DB-1CC7-1BC008E3D3A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53557" y="1824563"/>
            <a:ext cx="3883163" cy="2544513"/>
          </a:xfrm>
        </p:spPr>
        <p:txBody>
          <a:bodyPr>
            <a:normAutofit/>
          </a:bodyPr>
          <a:lstStyle>
            <a:lvl1pPr>
              <a:defRPr sz="160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C5B816-8120-BC05-71D5-8D2126BD895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43663" y="1834723"/>
            <a:ext cx="4297137" cy="2544513"/>
          </a:xfrm>
        </p:spPr>
        <p:txBody>
          <a:bodyPr>
            <a:normAutofit/>
          </a:bodyPr>
          <a:lstStyle>
            <a:lvl1pPr>
              <a:defRPr sz="160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147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9" name="Title 10">
            <a:extLst>
              <a:ext uri="{FF2B5EF4-FFF2-40B4-BE49-F238E27FC236}">
                <a16:creationId xmlns:a16="http://schemas.microsoft.com/office/drawing/2014/main" id="{E9F02520-F996-FF08-F34A-4FA38C9B5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1211"/>
            <a:ext cx="8194040" cy="1325563"/>
          </a:xfrm>
        </p:spPr>
        <p:txBody>
          <a:bodyPr>
            <a:noAutofit/>
          </a:bodyPr>
          <a:lstStyle>
            <a:lvl1pPr>
              <a:defRPr lang="en-US" sz="4400" b="1" kern="1200" dirty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CE1848A9-8482-9A2F-0510-67676F4749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691332"/>
            <a:ext cx="8194040" cy="2798601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rgbClr val="00515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>
              <a:defRPr kumimoji="0" lang="en-US" sz="2200" b="0" i="0" u="none" strike="noStrike" kern="1200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09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5DE6672-5A0F-3206-585B-619B6C4275C3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53EECA82-FE79-0CF1-9ACF-C411909004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017657"/>
            <a:ext cx="9144000" cy="3342640"/>
          </a:xfrm>
        </p:spPr>
        <p:txBody>
          <a:bodyPr anchor="ctr">
            <a:no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10500" b="1" i="0">
                <a:solidFill>
                  <a:schemeClr val="bg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en-US" dirty="0"/>
              <a:t>Breakers</a:t>
            </a:r>
          </a:p>
        </p:txBody>
      </p:sp>
    </p:spTree>
    <p:extLst>
      <p:ext uri="{BB962C8B-B14F-4D97-AF65-F5344CB8AC3E}">
        <p14:creationId xmlns:p14="http://schemas.microsoft.com/office/powerpoint/2010/main" val="2491845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89F5D45F-2EDA-DB75-9B43-6CA00BB1043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4997" y="2089442"/>
            <a:ext cx="3801881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4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A308C528-086B-D8A8-AA0C-1EDFFE25ECE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4998" y="1412798"/>
            <a:ext cx="3801881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8A6B71AA-5E03-1698-6A61-FF013BE0E20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897120" y="2089442"/>
            <a:ext cx="3801881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4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7B5042FB-2A4E-B4E7-5EB1-93C7BAA6D0C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897121" y="1412798"/>
            <a:ext cx="3801881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0381325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E8363503-B2D5-7AFC-4687-55DB485B18A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4997" y="2089442"/>
            <a:ext cx="2623323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2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81DA8EE2-CFC3-F83C-F482-E8821068F4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4999" y="1412798"/>
            <a:ext cx="2623318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E7896BC0-A34E-C67D-9EDA-B76AFFF0F8A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269477" y="2089442"/>
            <a:ext cx="2623323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2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0E080FC9-2C00-0783-1BBA-EC8DFB53E57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269479" y="1412798"/>
            <a:ext cx="2623318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00F850F5-7A0F-DE6B-0AA9-6E02412AECE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124435" y="2089442"/>
            <a:ext cx="2623323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2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62E8A20C-9AE0-D106-9CB6-A43DBA50F9A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24437" y="1412798"/>
            <a:ext cx="2623318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2043476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erson and person smiling&#10;&#10;Description automatically generated">
            <a:extLst>
              <a:ext uri="{FF2B5EF4-FFF2-40B4-BE49-F238E27FC236}">
                <a16:creationId xmlns:a16="http://schemas.microsoft.com/office/drawing/2014/main" id="{BA0634A1-520D-F64E-16F9-0D8E9C55D1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1999" y="-23387"/>
            <a:ext cx="457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E8363503-B2D5-7AFC-4687-55DB485B18A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4997" y="2089442"/>
            <a:ext cx="3903483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6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81DA8EE2-CFC3-F83C-F482-E8821068F4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4998" y="1412798"/>
            <a:ext cx="3903481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7095417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and a nurse talking&#10;&#10;Description automatically generated">
            <a:extLst>
              <a:ext uri="{FF2B5EF4-FFF2-40B4-BE49-F238E27FC236}">
                <a16:creationId xmlns:a16="http://schemas.microsoft.com/office/drawing/2014/main" id="{70B73848-10BF-C4E4-1BB9-A539F90936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1999" y="0"/>
            <a:ext cx="457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E8363503-B2D5-7AFC-4687-55DB485B18A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4997" y="2089442"/>
            <a:ext cx="3903483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6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81DA8EE2-CFC3-F83C-F482-E8821068F4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4998" y="1412798"/>
            <a:ext cx="3903481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590979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smiling while playing cards&#10;&#10;Description automatically generated">
            <a:extLst>
              <a:ext uri="{FF2B5EF4-FFF2-40B4-BE49-F238E27FC236}">
                <a16:creationId xmlns:a16="http://schemas.microsoft.com/office/drawing/2014/main" id="{8AD997EB-4F3A-629B-F990-B9E0D1DF8B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0" y="0"/>
            <a:ext cx="457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E8363503-B2D5-7AFC-4687-55DB485B18A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4997" y="2089442"/>
            <a:ext cx="3903483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6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81DA8EE2-CFC3-F83C-F482-E8821068F4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4998" y="1412798"/>
            <a:ext cx="3903481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1545025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octor examining a person's chest&#10;&#10;Description automatically generated">
            <a:extLst>
              <a:ext uri="{FF2B5EF4-FFF2-40B4-BE49-F238E27FC236}">
                <a16:creationId xmlns:a16="http://schemas.microsoft.com/office/drawing/2014/main" id="{30BD65C5-6810-A62C-1AF2-5AD501C521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0" y="-5846"/>
            <a:ext cx="457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E8363503-B2D5-7AFC-4687-55DB485B18A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4997" y="2089442"/>
            <a:ext cx="3903483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6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81DA8EE2-CFC3-F83C-F482-E8821068F4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4998" y="1412798"/>
            <a:ext cx="3903481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621856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erson wearing glasses and a black sweater&#10;&#10;Description automatically generated">
            <a:extLst>
              <a:ext uri="{FF2B5EF4-FFF2-40B4-BE49-F238E27FC236}">
                <a16:creationId xmlns:a16="http://schemas.microsoft.com/office/drawing/2014/main" id="{9897735D-6CF5-4BD0-7D8D-10D1027389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60354" y="0"/>
            <a:ext cx="457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E8363503-B2D5-7AFC-4687-55DB485B18A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4997" y="2089442"/>
            <a:ext cx="3903483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6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81DA8EE2-CFC3-F83C-F482-E8821068F4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4998" y="1412798"/>
            <a:ext cx="3903481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8059296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person smiling&#10;&#10;Description automatically generated">
            <a:extLst>
              <a:ext uri="{FF2B5EF4-FFF2-40B4-BE49-F238E27FC236}">
                <a16:creationId xmlns:a16="http://schemas.microsoft.com/office/drawing/2014/main" id="{0BD5EB73-CD44-9C09-844D-B171F7F53F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60354" y="0"/>
            <a:ext cx="457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E8363503-B2D5-7AFC-4687-55DB485B18A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4997" y="2089442"/>
            <a:ext cx="3903483" cy="2544513"/>
          </a:xfr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lang="en-US" sz="1600" kern="1200" dirty="0">
                <a:solidFill>
                  <a:srgbClr val="00515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</a:p>
          <a:p>
            <a:pPr lvl="0"/>
            <a:r>
              <a:rPr lang="en-US" dirty="0"/>
              <a:t>text styles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81DA8EE2-CFC3-F83C-F482-E8821068F4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4998" y="1412798"/>
            <a:ext cx="3903481" cy="48736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1" kern="120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0750603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CCF3D2A-F0AA-BA4B-5D0C-1E7414A3FC6B}"/>
              </a:ext>
            </a:extLst>
          </p:cNvPr>
          <p:cNvSpPr/>
          <p:nvPr userDrawn="1"/>
        </p:nvSpPr>
        <p:spPr>
          <a:xfrm>
            <a:off x="0" y="-5846"/>
            <a:ext cx="9144000" cy="6863846"/>
          </a:xfrm>
          <a:prstGeom prst="rect">
            <a:avLst/>
          </a:prstGeom>
          <a:solidFill>
            <a:srgbClr val="0051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10" name="Title 10">
            <a:extLst>
              <a:ext uri="{FF2B5EF4-FFF2-40B4-BE49-F238E27FC236}">
                <a16:creationId xmlns:a16="http://schemas.microsoft.com/office/drawing/2014/main" id="{03243D40-44B2-47FE-32B9-4FBD62939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1211"/>
            <a:ext cx="8194040" cy="1325563"/>
          </a:xfrm>
        </p:spPr>
        <p:txBody>
          <a:bodyPr>
            <a:noAutofit/>
          </a:bodyPr>
          <a:lstStyle>
            <a:lvl1pPr>
              <a:defRPr lang="en-US" sz="44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5EFD1FE3-F4D4-C912-31CD-1A7C53E8F5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691332"/>
            <a:ext cx="8194040" cy="2798601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>
              <a:defRPr kumimoji="0" lang="en-US" sz="2200" b="0" i="0" u="none" strike="noStrike" kern="1200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86622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CCF3D2A-F0AA-BA4B-5D0C-1E7414A3FC6B}"/>
              </a:ext>
            </a:extLst>
          </p:cNvPr>
          <p:cNvSpPr/>
          <p:nvPr userDrawn="1"/>
        </p:nvSpPr>
        <p:spPr>
          <a:xfrm>
            <a:off x="0" y="-5846"/>
            <a:ext cx="9144000" cy="6863846"/>
          </a:xfrm>
          <a:prstGeom prst="rect">
            <a:avLst/>
          </a:prstGeom>
          <a:solidFill>
            <a:srgbClr val="0051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ight Triangle 9">
            <a:extLst>
              <a:ext uri="{FF2B5EF4-FFF2-40B4-BE49-F238E27FC236}">
                <a16:creationId xmlns:a16="http://schemas.microsoft.com/office/drawing/2014/main" id="{3A66A643-BA16-FA72-6FED-9F2CF4C82110}"/>
              </a:ext>
            </a:extLst>
          </p:cNvPr>
          <p:cNvSpPr/>
          <p:nvPr userDrawn="1"/>
        </p:nvSpPr>
        <p:spPr>
          <a:xfrm rot="5400000">
            <a:off x="588563" y="-594409"/>
            <a:ext cx="745437" cy="1922563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3B3A0C84-A31B-01D0-EC6F-9A09D91F0B25}"/>
              </a:ext>
            </a:extLst>
          </p:cNvPr>
          <p:cNvSpPr/>
          <p:nvPr userDrawn="1"/>
        </p:nvSpPr>
        <p:spPr>
          <a:xfrm rot="5400000" flipH="1" flipV="1">
            <a:off x="5510531" y="3224531"/>
            <a:ext cx="2030377" cy="5236561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795050C-50B4-D982-F821-7B2B3F5256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810045" y="5885675"/>
            <a:ext cx="1988327" cy="57658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057952F1-565A-8B5A-0009-3216CC159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51211"/>
            <a:ext cx="9144000" cy="1325563"/>
          </a:xfr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/>
              <a:t>Mission Statement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6CF33E6-F588-8B24-7FA9-2F37F619A9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8650" y="2346674"/>
            <a:ext cx="7677150" cy="3198425"/>
          </a:xfrm>
        </p:spPr>
        <p:txBody>
          <a:bodyPr/>
          <a:lstStyle>
            <a:lvl1pPr marL="0" indent="0">
              <a:buNone/>
              <a:defRPr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ctr">
              <a:lnSpc>
                <a:spcPct val="100000"/>
              </a:lnSpc>
            </a:pPr>
            <a:endParaRPr lang="en-US" sz="4800" dirty="0">
              <a:effectLst/>
              <a:latin typeface="+mn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EE063C-BF88-8684-D15B-6E476FF0C49C}"/>
              </a:ext>
            </a:extLst>
          </p:cNvPr>
          <p:cNvCxnSpPr/>
          <p:nvPr userDrawn="1"/>
        </p:nvCxnSpPr>
        <p:spPr>
          <a:xfrm>
            <a:off x="2994752" y="2269474"/>
            <a:ext cx="620249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54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5DE6672-5A0F-3206-585B-619B6C4275C3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53EECA82-FE79-0CF1-9ACF-C411909004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017657"/>
            <a:ext cx="9144000" cy="3342640"/>
          </a:xfrm>
        </p:spPr>
        <p:txBody>
          <a:bodyPr anchor="ctr">
            <a:noAutofit/>
          </a:bodyPr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10500" b="1" i="0">
                <a:solidFill>
                  <a:schemeClr val="bg1"/>
                </a:solidFill>
                <a:latin typeface="Proxima Nova Rg" panose="02000506030000020004" pitchFamily="2" charset="0"/>
              </a:defRPr>
            </a:lvl1pPr>
          </a:lstStyle>
          <a:p>
            <a:pPr lvl="0"/>
            <a:r>
              <a:rPr lang="en-US" dirty="0"/>
              <a:t>Breakers</a:t>
            </a:r>
          </a:p>
        </p:txBody>
      </p:sp>
    </p:spTree>
    <p:extLst>
      <p:ext uri="{BB962C8B-B14F-4D97-AF65-F5344CB8AC3E}">
        <p14:creationId xmlns:p14="http://schemas.microsoft.com/office/powerpoint/2010/main" val="40484929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478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476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560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5998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250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7334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04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05999"/>
            <a:ext cx="7772400" cy="1739243"/>
          </a:xfrm>
        </p:spPr>
        <p:txBody>
          <a:bodyPr anchor="b"/>
          <a:lstStyle>
            <a:lvl1pPr algn="ctr">
              <a:defRPr sz="6000" b="1" i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37318"/>
            <a:ext cx="6858000" cy="1655762"/>
          </a:xfrm>
        </p:spPr>
        <p:txBody>
          <a:bodyPr/>
          <a:lstStyle>
            <a:lvl1pPr marL="0" indent="0" algn="ctr">
              <a:buNone/>
              <a:defRPr sz="2400" b="0" i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ight Triangle 9">
            <a:extLst>
              <a:ext uri="{FF2B5EF4-FFF2-40B4-BE49-F238E27FC236}">
                <a16:creationId xmlns:a16="http://schemas.microsoft.com/office/drawing/2014/main" id="{846E1FDD-79AD-7A8D-F404-E63A8B928B35}"/>
              </a:ext>
            </a:extLst>
          </p:cNvPr>
          <p:cNvSpPr/>
          <p:nvPr userDrawn="1"/>
        </p:nvSpPr>
        <p:spPr>
          <a:xfrm rot="5400000" flipH="1" flipV="1">
            <a:off x="6384438" y="4098437"/>
            <a:ext cx="1542039" cy="3977086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ight Triangle 9">
            <a:extLst>
              <a:ext uri="{FF2B5EF4-FFF2-40B4-BE49-F238E27FC236}">
                <a16:creationId xmlns:a16="http://schemas.microsoft.com/office/drawing/2014/main" id="{72E4AA8B-7568-1FB6-5493-A990B45848D1}"/>
              </a:ext>
            </a:extLst>
          </p:cNvPr>
          <p:cNvSpPr/>
          <p:nvPr userDrawn="1"/>
        </p:nvSpPr>
        <p:spPr>
          <a:xfrm rot="5400000">
            <a:off x="1217523" y="-1223370"/>
            <a:ext cx="1542039" cy="3977086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51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76708013-A91B-844D-4461-573A44EA9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9702" y="6403005"/>
            <a:ext cx="4114800" cy="365125"/>
          </a:xfrm>
        </p:spPr>
        <p:txBody>
          <a:bodyPr>
            <a:noAutofit/>
          </a:bodyPr>
          <a:lstStyle>
            <a:lvl1pPr algn="l">
              <a:defRPr sz="1000">
                <a:solidFill>
                  <a:srgbClr val="005157"/>
                </a:solidFill>
              </a:defRPr>
            </a:lvl1pPr>
          </a:lstStyle>
          <a:p>
            <a:r>
              <a:rPr lang="en-US" dirty="0"/>
              <a:t>Presentation Title  |  FY’2023  |  Q1–Q2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835D0FB-E92A-8F8C-87B5-E56BE9403E88}"/>
              </a:ext>
            </a:extLst>
          </p:cNvPr>
          <p:cNvSpPr txBox="1">
            <a:spLocks/>
          </p:cNvSpPr>
          <p:nvPr userDrawn="1"/>
        </p:nvSpPr>
        <p:spPr>
          <a:xfrm>
            <a:off x="8197914" y="6378876"/>
            <a:ext cx="73190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8233B-A364-4042-AC16-81D836698E3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09E033C2-646F-E54E-12E9-B94E3CB4039F}"/>
              </a:ext>
            </a:extLst>
          </p:cNvPr>
          <p:cNvSpPr txBox="1">
            <a:spLocks/>
          </p:cNvSpPr>
          <p:nvPr userDrawn="1"/>
        </p:nvSpPr>
        <p:spPr>
          <a:xfrm>
            <a:off x="3505200" y="6401145"/>
            <a:ext cx="2133600" cy="25554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00" dirty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©2023 </a:t>
            </a:r>
            <a:r>
              <a:rPr lang="en-US" sz="700" dirty="0" err="1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InnovAge</a:t>
            </a:r>
            <a:r>
              <a:rPr lang="en-US" sz="700" dirty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7275AD1-0E31-7A2B-74C2-8A73F181CF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2830068" y="765173"/>
            <a:ext cx="3483864" cy="100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464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holding a dog and a person standing next to a house&#10;&#10;Description automatically generated">
            <a:extLst>
              <a:ext uri="{FF2B5EF4-FFF2-40B4-BE49-F238E27FC236}">
                <a16:creationId xmlns:a16="http://schemas.microsoft.com/office/drawing/2014/main" id="{B1ADD370-E563-F317-49F3-9FAE95C239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0094DF93-7774-99B2-82C0-B721AC458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50318" y="6309322"/>
            <a:ext cx="2743200" cy="365125"/>
          </a:xfrm>
        </p:spPr>
        <p:txBody>
          <a:bodyPr>
            <a:no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336F8361-993E-B4DD-B421-AFA06C3D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0498" y="6413502"/>
            <a:ext cx="4114800" cy="365125"/>
          </a:xfrm>
        </p:spPr>
        <p:txBody>
          <a:bodyPr>
            <a:noAutofit/>
          </a:bodyPr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FY’2023  |  Q1–Q2</a:t>
            </a:r>
          </a:p>
        </p:txBody>
      </p:sp>
      <p:sp>
        <p:nvSpPr>
          <p:cNvPr id="15" name="Date Placeholder 10">
            <a:extLst>
              <a:ext uri="{FF2B5EF4-FFF2-40B4-BE49-F238E27FC236}">
                <a16:creationId xmlns:a16="http://schemas.microsoft.com/office/drawing/2014/main" id="{C606B805-640F-7E1E-2E45-C45FDDF14F8E}"/>
              </a:ext>
            </a:extLst>
          </p:cNvPr>
          <p:cNvSpPr txBox="1">
            <a:spLocks/>
          </p:cNvSpPr>
          <p:nvPr userDrawn="1"/>
        </p:nvSpPr>
        <p:spPr>
          <a:xfrm>
            <a:off x="696296" y="6055317"/>
            <a:ext cx="2133600" cy="36512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dirty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©2023 </a:t>
            </a:r>
            <a:r>
              <a:rPr lang="en-US" sz="700" dirty="0" err="1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InnovAge</a:t>
            </a:r>
            <a:r>
              <a:rPr lang="en-US" sz="700" dirty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</p:txBody>
      </p:sp>
      <p:sp>
        <p:nvSpPr>
          <p:cNvPr id="2" name="Right Triangle 9">
            <a:extLst>
              <a:ext uri="{FF2B5EF4-FFF2-40B4-BE49-F238E27FC236}">
                <a16:creationId xmlns:a16="http://schemas.microsoft.com/office/drawing/2014/main" id="{DDA5C393-A12E-146F-7D2C-BD1F4396BE16}"/>
              </a:ext>
            </a:extLst>
          </p:cNvPr>
          <p:cNvSpPr/>
          <p:nvPr userDrawn="1"/>
        </p:nvSpPr>
        <p:spPr>
          <a:xfrm rot="16200000">
            <a:off x="5939778" y="3674732"/>
            <a:ext cx="1920240" cy="4488204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F0D570B-A418-8021-0B91-8EBBEAE280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23759" y="5903899"/>
            <a:ext cx="1767841" cy="516543"/>
          </a:xfrm>
          <a:prstGeom prst="rect">
            <a:avLst/>
          </a:prstGeom>
        </p:spPr>
      </p:pic>
      <p:sp>
        <p:nvSpPr>
          <p:cNvPr id="4" name="Right Triangle 9">
            <a:extLst>
              <a:ext uri="{FF2B5EF4-FFF2-40B4-BE49-F238E27FC236}">
                <a16:creationId xmlns:a16="http://schemas.microsoft.com/office/drawing/2014/main" id="{92E28D11-6D3F-A965-BB49-1DCE163DB314}"/>
              </a:ext>
            </a:extLst>
          </p:cNvPr>
          <p:cNvSpPr/>
          <p:nvPr userDrawn="1"/>
        </p:nvSpPr>
        <p:spPr>
          <a:xfrm rot="5400000">
            <a:off x="1757349" y="-1778303"/>
            <a:ext cx="2611786" cy="6126484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5157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367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in an orange shirt&#10;&#10;Description automatically generated">
            <a:extLst>
              <a:ext uri="{FF2B5EF4-FFF2-40B4-BE49-F238E27FC236}">
                <a16:creationId xmlns:a16="http://schemas.microsoft.com/office/drawing/2014/main" id="{9E7647A1-2133-ED0B-8002-89AC96243B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Right Triangle 9">
            <a:extLst>
              <a:ext uri="{FF2B5EF4-FFF2-40B4-BE49-F238E27FC236}">
                <a16:creationId xmlns:a16="http://schemas.microsoft.com/office/drawing/2014/main" id="{110CCE0C-34EB-2351-DC93-F1D2D88C0BC1}"/>
              </a:ext>
            </a:extLst>
          </p:cNvPr>
          <p:cNvSpPr/>
          <p:nvPr userDrawn="1"/>
        </p:nvSpPr>
        <p:spPr>
          <a:xfrm rot="16200000">
            <a:off x="5939778" y="3674732"/>
            <a:ext cx="1920240" cy="4488204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14D91DA-2D6F-C275-0141-1B5E3B98E2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23759" y="5903899"/>
            <a:ext cx="1767841" cy="516543"/>
          </a:xfrm>
          <a:prstGeom prst="rect">
            <a:avLst/>
          </a:prstGeom>
        </p:spPr>
      </p:pic>
      <p:sp>
        <p:nvSpPr>
          <p:cNvPr id="11" name="Right Triangle 9">
            <a:extLst>
              <a:ext uri="{FF2B5EF4-FFF2-40B4-BE49-F238E27FC236}">
                <a16:creationId xmlns:a16="http://schemas.microsoft.com/office/drawing/2014/main" id="{8DEB0177-C5C4-4069-5B67-40281265E710}"/>
              </a:ext>
            </a:extLst>
          </p:cNvPr>
          <p:cNvSpPr/>
          <p:nvPr userDrawn="1"/>
        </p:nvSpPr>
        <p:spPr>
          <a:xfrm rot="5400000">
            <a:off x="1757348" y="-1763195"/>
            <a:ext cx="2611786" cy="6126484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5157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0094DF93-7774-99B2-82C0-B721AC458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50318" y="6309322"/>
            <a:ext cx="2743200" cy="365125"/>
          </a:xfrm>
        </p:spPr>
        <p:txBody>
          <a:bodyPr>
            <a:no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336F8361-993E-B4DD-B421-AFA06C3D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0498" y="6413502"/>
            <a:ext cx="4114800" cy="365125"/>
          </a:xfrm>
        </p:spPr>
        <p:txBody>
          <a:bodyPr>
            <a:noAutofit/>
          </a:bodyPr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FY’2023  |  Q1–Q2</a:t>
            </a:r>
          </a:p>
        </p:txBody>
      </p:sp>
      <p:sp>
        <p:nvSpPr>
          <p:cNvPr id="15" name="Date Placeholder 10">
            <a:extLst>
              <a:ext uri="{FF2B5EF4-FFF2-40B4-BE49-F238E27FC236}">
                <a16:creationId xmlns:a16="http://schemas.microsoft.com/office/drawing/2014/main" id="{C606B805-640F-7E1E-2E45-C45FDDF14F8E}"/>
              </a:ext>
            </a:extLst>
          </p:cNvPr>
          <p:cNvSpPr txBox="1">
            <a:spLocks/>
          </p:cNvSpPr>
          <p:nvPr userDrawn="1"/>
        </p:nvSpPr>
        <p:spPr>
          <a:xfrm>
            <a:off x="696296" y="6055317"/>
            <a:ext cx="2133600" cy="36512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dirty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©2023 </a:t>
            </a:r>
            <a:r>
              <a:rPr lang="en-US" sz="700" dirty="0" err="1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InnovAge</a:t>
            </a:r>
            <a:r>
              <a:rPr lang="en-US" sz="700" dirty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96164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in a chair&#10;&#10;Description automatically generated">
            <a:extLst>
              <a:ext uri="{FF2B5EF4-FFF2-40B4-BE49-F238E27FC236}">
                <a16:creationId xmlns:a16="http://schemas.microsoft.com/office/drawing/2014/main" id="{C9EA9253-83BF-F163-EBBD-41E7B2C32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0330"/>
            <a:ext cx="9175440" cy="6881580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0094DF93-7774-99B2-82C0-B721AC458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50318" y="6309322"/>
            <a:ext cx="2743200" cy="365125"/>
          </a:xfrm>
        </p:spPr>
        <p:txBody>
          <a:bodyPr>
            <a:no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336F8361-993E-B4DD-B421-AFA06C3D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0498" y="6413502"/>
            <a:ext cx="4114800" cy="365125"/>
          </a:xfrm>
        </p:spPr>
        <p:txBody>
          <a:bodyPr>
            <a:noAutofit/>
          </a:bodyPr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FY’2023  |  Q1–Q2</a:t>
            </a:r>
          </a:p>
        </p:txBody>
      </p:sp>
      <p:sp>
        <p:nvSpPr>
          <p:cNvPr id="15" name="Date Placeholder 10">
            <a:extLst>
              <a:ext uri="{FF2B5EF4-FFF2-40B4-BE49-F238E27FC236}">
                <a16:creationId xmlns:a16="http://schemas.microsoft.com/office/drawing/2014/main" id="{C606B805-640F-7E1E-2E45-C45FDDF14F8E}"/>
              </a:ext>
            </a:extLst>
          </p:cNvPr>
          <p:cNvSpPr txBox="1">
            <a:spLocks/>
          </p:cNvSpPr>
          <p:nvPr userDrawn="1"/>
        </p:nvSpPr>
        <p:spPr>
          <a:xfrm>
            <a:off x="696296" y="6055317"/>
            <a:ext cx="2133600" cy="36512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dirty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©2023 </a:t>
            </a:r>
            <a:r>
              <a:rPr lang="en-US" sz="700" dirty="0" err="1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InnovAge</a:t>
            </a:r>
            <a:r>
              <a:rPr lang="en-US" sz="700" dirty="0">
                <a:solidFill>
                  <a:srgbClr val="00515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</p:txBody>
      </p:sp>
      <p:sp>
        <p:nvSpPr>
          <p:cNvPr id="2" name="Right Triangle 9">
            <a:extLst>
              <a:ext uri="{FF2B5EF4-FFF2-40B4-BE49-F238E27FC236}">
                <a16:creationId xmlns:a16="http://schemas.microsoft.com/office/drawing/2014/main" id="{EF7920CD-B8D0-88F6-6C5F-6D1026811609}"/>
              </a:ext>
            </a:extLst>
          </p:cNvPr>
          <p:cNvSpPr/>
          <p:nvPr userDrawn="1"/>
        </p:nvSpPr>
        <p:spPr>
          <a:xfrm rot="16200000">
            <a:off x="5960098" y="3674732"/>
            <a:ext cx="1920240" cy="4488204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877C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043BAB1A-225E-42EB-DB52-A55DCF6F57A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223759" y="5903899"/>
            <a:ext cx="1767841" cy="516543"/>
          </a:xfrm>
          <a:prstGeom prst="rect">
            <a:avLst/>
          </a:prstGeom>
        </p:spPr>
      </p:pic>
      <p:sp>
        <p:nvSpPr>
          <p:cNvPr id="5" name="Right Triangle 9">
            <a:extLst>
              <a:ext uri="{FF2B5EF4-FFF2-40B4-BE49-F238E27FC236}">
                <a16:creationId xmlns:a16="http://schemas.microsoft.com/office/drawing/2014/main" id="{AB77627B-B09D-3AFF-434F-E35FFB30D9A3}"/>
              </a:ext>
            </a:extLst>
          </p:cNvPr>
          <p:cNvSpPr/>
          <p:nvPr userDrawn="1"/>
        </p:nvSpPr>
        <p:spPr>
          <a:xfrm rot="5400000">
            <a:off x="1757348" y="-1763195"/>
            <a:ext cx="2611786" cy="6126484"/>
          </a:xfrm>
          <a:custGeom>
            <a:avLst/>
            <a:gdLst>
              <a:gd name="connsiteX0" fmla="*/ 0 w 1469036"/>
              <a:gd name="connsiteY0" fmla="*/ 1469036 h 1469036"/>
              <a:gd name="connsiteX1" fmla="*/ 0 w 1469036"/>
              <a:gd name="connsiteY1" fmla="*/ 0 h 1469036"/>
              <a:gd name="connsiteX2" fmla="*/ 1469036 w 1469036"/>
              <a:gd name="connsiteY2" fmla="*/ 1469036 h 1469036"/>
              <a:gd name="connsiteX3" fmla="*/ 0 w 1469036"/>
              <a:gd name="connsiteY3" fmla="*/ 1469036 h 1469036"/>
              <a:gd name="connsiteX0" fmla="*/ 14990 w 1484026"/>
              <a:gd name="connsiteY0" fmla="*/ 4032354 h 4032354"/>
              <a:gd name="connsiteX1" fmla="*/ 0 w 1484026"/>
              <a:gd name="connsiteY1" fmla="*/ 0 h 4032354"/>
              <a:gd name="connsiteX2" fmla="*/ 1484026 w 1484026"/>
              <a:gd name="connsiteY2" fmla="*/ 4032354 h 4032354"/>
              <a:gd name="connsiteX3" fmla="*/ 14990 w 1484026"/>
              <a:gd name="connsiteY3" fmla="*/ 4032354 h 4032354"/>
              <a:gd name="connsiteX0" fmla="*/ 14990 w 1484026"/>
              <a:gd name="connsiteY0" fmla="*/ 3673681 h 3673681"/>
              <a:gd name="connsiteX1" fmla="*/ 0 w 1484026"/>
              <a:gd name="connsiteY1" fmla="*/ 0 h 3673681"/>
              <a:gd name="connsiteX2" fmla="*/ 1484026 w 1484026"/>
              <a:gd name="connsiteY2" fmla="*/ 3673681 h 3673681"/>
              <a:gd name="connsiteX3" fmla="*/ 14990 w 1484026"/>
              <a:gd name="connsiteY3" fmla="*/ 3673681 h 3673681"/>
              <a:gd name="connsiteX0" fmla="*/ 767 w 1469803"/>
              <a:gd name="connsiteY0" fmla="*/ 3813651 h 3813651"/>
              <a:gd name="connsiteX1" fmla="*/ 12021 w 1469803"/>
              <a:gd name="connsiteY1" fmla="*/ 0 h 3813651"/>
              <a:gd name="connsiteX2" fmla="*/ 1469803 w 1469803"/>
              <a:gd name="connsiteY2" fmla="*/ 3813651 h 3813651"/>
              <a:gd name="connsiteX3" fmla="*/ 767 w 1469803"/>
              <a:gd name="connsiteY3" fmla="*/ 3813651 h 3813651"/>
              <a:gd name="connsiteX0" fmla="*/ 6243 w 1475279"/>
              <a:gd name="connsiteY0" fmla="*/ 3804905 h 3804905"/>
              <a:gd name="connsiteX1" fmla="*/ 0 w 1475279"/>
              <a:gd name="connsiteY1" fmla="*/ 0 h 3804905"/>
              <a:gd name="connsiteX2" fmla="*/ 1475279 w 1475279"/>
              <a:gd name="connsiteY2" fmla="*/ 3804905 h 3804905"/>
              <a:gd name="connsiteX3" fmla="*/ 6243 w 1475279"/>
              <a:gd name="connsiteY3" fmla="*/ 3804905 h 3804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5279" h="3804905">
                <a:moveTo>
                  <a:pt x="6243" y="3804905"/>
                </a:moveTo>
                <a:cubicBezTo>
                  <a:pt x="1246" y="2460787"/>
                  <a:pt x="4997" y="1344118"/>
                  <a:pt x="0" y="0"/>
                </a:cubicBezTo>
                <a:lnTo>
                  <a:pt x="1475279" y="3804905"/>
                </a:lnTo>
                <a:lnTo>
                  <a:pt x="6243" y="3804905"/>
                </a:lnTo>
                <a:close/>
              </a:path>
            </a:pathLst>
          </a:custGeom>
          <a:solidFill>
            <a:srgbClr val="005157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0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7A4767-09C5-3CB2-1AB7-2C3774EEDE68}"/>
              </a:ext>
            </a:extLst>
          </p:cNvPr>
          <p:cNvSpPr/>
          <p:nvPr userDrawn="1"/>
        </p:nvSpPr>
        <p:spPr>
          <a:xfrm>
            <a:off x="0" y="0"/>
            <a:ext cx="9175439" cy="6858000"/>
          </a:xfrm>
          <a:prstGeom prst="rect">
            <a:avLst/>
          </a:prstGeom>
          <a:solidFill>
            <a:srgbClr val="0051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A189ED1A-E00C-979D-3F76-0EF2CD52D7E6}"/>
              </a:ext>
            </a:extLst>
          </p:cNvPr>
          <p:cNvSpPr/>
          <p:nvPr userDrawn="1"/>
        </p:nvSpPr>
        <p:spPr>
          <a:xfrm rot="10800000" flipV="1">
            <a:off x="6961159" y="1147132"/>
            <a:ext cx="2214280" cy="5710868"/>
          </a:xfrm>
          <a:custGeom>
            <a:avLst/>
            <a:gdLst>
              <a:gd name="connsiteX0" fmla="*/ 0 w 2110739"/>
              <a:gd name="connsiteY0" fmla="*/ 5443825 h 5443825"/>
              <a:gd name="connsiteX1" fmla="*/ 2110739 w 2110739"/>
              <a:gd name="connsiteY1" fmla="*/ 5443825 h 5443825"/>
              <a:gd name="connsiteX2" fmla="*/ 0 w 2110739"/>
              <a:gd name="connsiteY2" fmla="*/ 0 h 5443825"/>
              <a:gd name="connsiteX3" fmla="*/ 0 w 2110739"/>
              <a:gd name="connsiteY3" fmla="*/ 5443825 h 544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0739" h="5443825">
                <a:moveTo>
                  <a:pt x="0" y="5443825"/>
                </a:moveTo>
                <a:lnTo>
                  <a:pt x="2110739" y="5443825"/>
                </a:lnTo>
                <a:lnTo>
                  <a:pt x="0" y="0"/>
                </a:lnTo>
                <a:lnTo>
                  <a:pt x="0" y="544382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0094DF93-7774-99B2-82C0-B721AC458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50318" y="6309322"/>
            <a:ext cx="2743200" cy="365125"/>
          </a:xfrm>
        </p:spPr>
        <p:txBody>
          <a:bodyPr>
            <a:noAutofit/>
          </a:bodyPr>
          <a:lstStyle>
            <a:lvl1pPr>
              <a:defRPr sz="1000">
                <a:solidFill>
                  <a:srgbClr val="005157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336F8361-993E-B4DD-B421-AFA06C3D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0498" y="6413502"/>
            <a:ext cx="4114800" cy="365125"/>
          </a:xfrm>
        </p:spPr>
        <p:txBody>
          <a:bodyPr>
            <a:noAutofit/>
          </a:bodyPr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FY’2023  |  Q1–Q2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8CAADB67-EF51-3F27-9060-A511335393BA}"/>
              </a:ext>
            </a:extLst>
          </p:cNvPr>
          <p:cNvSpPr/>
          <p:nvPr userDrawn="1"/>
        </p:nvSpPr>
        <p:spPr>
          <a:xfrm flipV="1">
            <a:off x="0" y="0"/>
            <a:ext cx="2110739" cy="5443825"/>
          </a:xfrm>
          <a:custGeom>
            <a:avLst/>
            <a:gdLst>
              <a:gd name="connsiteX0" fmla="*/ 0 w 2110739"/>
              <a:gd name="connsiteY0" fmla="*/ 5443825 h 5443825"/>
              <a:gd name="connsiteX1" fmla="*/ 2110739 w 2110739"/>
              <a:gd name="connsiteY1" fmla="*/ 5443825 h 5443825"/>
              <a:gd name="connsiteX2" fmla="*/ 0 w 2110739"/>
              <a:gd name="connsiteY2" fmla="*/ 0 h 5443825"/>
              <a:gd name="connsiteX3" fmla="*/ 0 w 2110739"/>
              <a:gd name="connsiteY3" fmla="*/ 5443825 h 544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0739" h="5443825">
                <a:moveTo>
                  <a:pt x="0" y="5443825"/>
                </a:moveTo>
                <a:lnTo>
                  <a:pt x="2110739" y="5443825"/>
                </a:lnTo>
                <a:lnTo>
                  <a:pt x="0" y="0"/>
                </a:lnTo>
                <a:lnTo>
                  <a:pt x="0" y="5443825"/>
                </a:lnTo>
                <a:close/>
              </a:path>
            </a:pathLst>
          </a:cu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3DDF6A07-247E-BAAC-B9A5-392618791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297" y="2769833"/>
            <a:ext cx="7675544" cy="1325563"/>
          </a:xfrm>
        </p:spPr>
        <p:txBody>
          <a:bodyPr>
            <a:noAutofit/>
          </a:bodyPr>
          <a:lstStyle>
            <a:lvl1pPr algn="ctr">
              <a:defRPr lang="en-US" sz="72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4215719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6A88288-867A-7205-C67A-2280831EF2BA}"/>
              </a:ext>
            </a:extLst>
          </p:cNvPr>
          <p:cNvSpPr/>
          <p:nvPr userDrawn="1"/>
        </p:nvSpPr>
        <p:spPr>
          <a:xfrm>
            <a:off x="6095999" y="0"/>
            <a:ext cx="3048001" cy="6858000"/>
          </a:xfrm>
          <a:prstGeom prst="rect">
            <a:avLst/>
          </a:prstGeom>
          <a:solidFill>
            <a:srgbClr val="92D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0094DF93-7774-99B2-82C0-B721AC458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50318" y="6309322"/>
            <a:ext cx="2743200" cy="365125"/>
          </a:xfrm>
        </p:spPr>
        <p:txBody>
          <a:bodyPr>
            <a:noAutofit/>
          </a:bodyPr>
          <a:lstStyle>
            <a:lvl1pPr>
              <a:defRPr sz="1000">
                <a:solidFill>
                  <a:srgbClr val="005157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336F8361-993E-B4DD-B421-AFA06C3D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0498" y="6413502"/>
            <a:ext cx="4114800" cy="365125"/>
          </a:xfrm>
        </p:spPr>
        <p:txBody>
          <a:bodyPr>
            <a:noAutofit/>
          </a:bodyPr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  |  FY’2023  |  Q1–Q2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315767-8BAA-0168-89F7-01DE61EE88C4}"/>
              </a:ext>
            </a:extLst>
          </p:cNvPr>
          <p:cNvSpPr/>
          <p:nvPr userDrawn="1"/>
        </p:nvSpPr>
        <p:spPr>
          <a:xfrm>
            <a:off x="-1" y="0"/>
            <a:ext cx="3048001" cy="6858000"/>
          </a:xfrm>
          <a:prstGeom prst="rect">
            <a:avLst/>
          </a:prstGeom>
          <a:solidFill>
            <a:srgbClr val="0051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99C975-8A9B-1AB3-C3E8-EDD64B9969ED}"/>
              </a:ext>
            </a:extLst>
          </p:cNvPr>
          <p:cNvSpPr/>
          <p:nvPr userDrawn="1"/>
        </p:nvSpPr>
        <p:spPr>
          <a:xfrm>
            <a:off x="3047999" y="0"/>
            <a:ext cx="3048001" cy="6858000"/>
          </a:xfrm>
          <a:prstGeom prst="rect">
            <a:avLst/>
          </a:prstGeom>
          <a:solidFill>
            <a:srgbClr val="008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15A5663B-7F0F-61A4-DE88-963F76D46CB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498" y="3975075"/>
            <a:ext cx="2623183" cy="2036032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1800" b="0" kern="1200" dirty="0" smtClean="0">
                <a:solidFill>
                  <a:srgbClr val="92D4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0391A0D-13D4-12D0-6BD3-00DC99791D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3958" y="1405735"/>
            <a:ext cx="2571491" cy="295438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0" b="1" kern="1200" dirty="0" smtClean="0">
                <a:solidFill>
                  <a:srgbClr val="92D4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AB06890-8C25-52D0-99EA-2575FD8E087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58264" y="1793696"/>
            <a:ext cx="793460" cy="1091998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1" kern="1200" dirty="0" smtClean="0">
                <a:solidFill>
                  <a:srgbClr val="92D4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D731404-E81C-6E77-7B17-A76896DB971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15932" y="3977842"/>
            <a:ext cx="2623183" cy="2036032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1800" b="0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AB9DA5B-3C0A-54E3-F631-EE3E8A82CF4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29392" y="1408502"/>
            <a:ext cx="2571491" cy="295438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0" b="1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67EBBBD3-E15F-73C8-CB24-C3686C451A5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03698" y="1796463"/>
            <a:ext cx="793460" cy="1091998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1" kern="1200" dirty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632EFB59-00A8-228A-2422-DBC2476F91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2640" y="3975075"/>
            <a:ext cx="2623183" cy="2036032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1800" b="0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AB32F960-317E-4061-040C-359F5B3CD26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6100" y="1405735"/>
            <a:ext cx="2571491" cy="2954383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39CC76FC-0480-E89B-4C15-F4E9816747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190406" y="1793696"/>
            <a:ext cx="793460" cy="1091998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1" kern="1200" dirty="0" smtClean="0">
                <a:solidFill>
                  <a:srgbClr val="005157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 smtClean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540731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C0ACA-80AC-724A-9928-A14E2F28911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D04C0-468F-9242-8BE6-E3A7E79537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413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4" r:id="rId2"/>
    <p:sldLayoutId id="2147483682" r:id="rId3"/>
    <p:sldLayoutId id="2147483661" r:id="rId4"/>
    <p:sldLayoutId id="2147483663" r:id="rId5"/>
    <p:sldLayoutId id="2147483672" r:id="rId6"/>
    <p:sldLayoutId id="2147483673" r:id="rId7"/>
    <p:sldLayoutId id="2147483675" r:id="rId8"/>
    <p:sldLayoutId id="2147483676" r:id="rId9"/>
    <p:sldLayoutId id="2147483667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95" r:id="rId16"/>
    <p:sldLayoutId id="2147483694" r:id="rId17"/>
    <p:sldLayoutId id="2147483696" r:id="rId18"/>
    <p:sldLayoutId id="2147483683" r:id="rId19"/>
    <p:sldLayoutId id="2147483685" r:id="rId20"/>
    <p:sldLayoutId id="2147483684" r:id="rId21"/>
    <p:sldLayoutId id="2147483688" r:id="rId22"/>
    <p:sldLayoutId id="2147483689" r:id="rId23"/>
    <p:sldLayoutId id="2147483691" r:id="rId24"/>
    <p:sldLayoutId id="2147483692" r:id="rId25"/>
    <p:sldLayoutId id="2147483690" r:id="rId26"/>
    <p:sldLayoutId id="2147483693" r:id="rId27"/>
    <p:sldLayoutId id="2147483686" r:id="rId28"/>
    <p:sldLayoutId id="2147483687" r:id="rId29"/>
    <p:sldLayoutId id="2147483664" r:id="rId30"/>
    <p:sldLayoutId id="2147483665" r:id="rId31"/>
    <p:sldLayoutId id="2147483666" r:id="rId32"/>
    <p:sldLayoutId id="2147483668" r:id="rId33"/>
    <p:sldLayoutId id="2147483669" r:id="rId34"/>
    <p:sldLayoutId id="2147483670" r:id="rId35"/>
    <p:sldLayoutId id="2147483671" r:id="rId3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60211-2509-DCE6-380B-5F802D049B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011B90-3CAE-CC9D-CA88-5B93B6CC40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97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7FAA998-3C01-971C-6854-1E7A358FC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55985" y="6474687"/>
            <a:ext cx="2057400" cy="365125"/>
          </a:xfrm>
        </p:spPr>
        <p:txBody>
          <a:bodyPr>
            <a:no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423BA-8C94-2BB0-DCE8-90F309BBF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685" y="903785"/>
            <a:ext cx="7918525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97DA3F-3BDC-D1FC-612B-D62E342BEA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6685" y="2443906"/>
            <a:ext cx="7918525" cy="27986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D473BF5A-EC1C-10CC-58BB-6362A38F08C4}"/>
              </a:ext>
            </a:extLst>
          </p:cNvPr>
          <p:cNvSpPr txBox="1">
            <a:spLocks/>
          </p:cNvSpPr>
          <p:nvPr/>
        </p:nvSpPr>
        <p:spPr>
          <a:xfrm>
            <a:off x="269901" y="6502961"/>
            <a:ext cx="4114800" cy="36512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lang="en-US" sz="10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Presentation Title  |  FY’2023  |  Q1–Q2</a:t>
            </a:r>
          </a:p>
        </p:txBody>
      </p:sp>
    </p:spTree>
    <p:extLst>
      <p:ext uri="{BB962C8B-B14F-4D97-AF65-F5344CB8AC3E}">
        <p14:creationId xmlns:p14="http://schemas.microsoft.com/office/powerpoint/2010/main" val="3706011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and blue rectangle&#10;&#10;Description automatically generated">
            <a:extLst>
              <a:ext uri="{FF2B5EF4-FFF2-40B4-BE49-F238E27FC236}">
                <a16:creationId xmlns:a16="http://schemas.microsoft.com/office/drawing/2014/main" id="{D932FC56-BBBA-D8DC-E249-18E9A2283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A3CE2142-44C9-532A-2AE7-DB93C5524397}"/>
              </a:ext>
            </a:extLst>
          </p:cNvPr>
          <p:cNvSpPr txBox="1">
            <a:spLocks/>
          </p:cNvSpPr>
          <p:nvPr/>
        </p:nvSpPr>
        <p:spPr>
          <a:xfrm>
            <a:off x="838200" y="2469796"/>
            <a:ext cx="5257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Breaker Slide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561CEC5C-DAA8-EEA7-B9DD-8ADD11231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0649" y="6426909"/>
            <a:ext cx="5835351" cy="365125"/>
          </a:xfrm>
        </p:spPr>
        <p:txBody>
          <a:bodyPr>
            <a:noAutofit/>
          </a:bodyPr>
          <a:lstStyle>
            <a:lvl1pPr algn="l">
              <a:defRPr lang="en-US" sz="10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Presentation Title  |  FY’2023  |  Q1–Q2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6B0733-1F3D-B847-CD1F-B76D56A71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503170" cy="365125"/>
          </a:xfrm>
        </p:spPr>
        <p:txBody>
          <a:bodyPr>
            <a:no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648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blue rectangle&#10;&#10;Description automatically generated">
            <a:extLst>
              <a:ext uri="{FF2B5EF4-FFF2-40B4-BE49-F238E27FC236}">
                <a16:creationId xmlns:a16="http://schemas.microsoft.com/office/drawing/2014/main" id="{D8AC1D3B-8AA0-E66D-F44D-984084FB6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A3CE2142-44C9-532A-2AE7-DB93C5524397}"/>
              </a:ext>
            </a:extLst>
          </p:cNvPr>
          <p:cNvSpPr txBox="1">
            <a:spLocks/>
          </p:cNvSpPr>
          <p:nvPr/>
        </p:nvSpPr>
        <p:spPr>
          <a:xfrm>
            <a:off x="365760" y="2515394"/>
            <a:ext cx="52578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Emphasis Slide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561CEC5C-DAA8-EEA7-B9DD-8ADD11231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5760" y="6356351"/>
            <a:ext cx="5749290" cy="365125"/>
          </a:xfrm>
        </p:spPr>
        <p:txBody>
          <a:bodyPr>
            <a:noAutofit/>
          </a:bodyPr>
          <a:lstStyle>
            <a:lvl1pPr algn="l">
              <a:defRPr lang="en-US" sz="10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Presentation Title  |  FY’2023  |  Q1–Q2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6B0733-1F3D-B847-CD1F-B76D56A71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49" y="6356351"/>
            <a:ext cx="2470897" cy="365125"/>
          </a:xfrm>
        </p:spPr>
        <p:txBody>
          <a:bodyPr>
            <a:no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91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57BE6A-C882-C4D2-1ADC-ECB7FBAC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7898F7E4-B01A-E537-97FB-10450AF635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1214" y="6492875"/>
            <a:ext cx="3324113" cy="365125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Presentation Title  |  FY’2023  |  Q1–Q2</a:t>
            </a:r>
          </a:p>
          <a:p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4291B89-6146-5A28-18E7-E2157D64F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07574" y="6492875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C4D04C0-468F-9242-8BE6-E3A7E795378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8571FC-6658-A031-6F1F-27EA90E177B1}"/>
              </a:ext>
            </a:extLst>
          </p:cNvPr>
          <p:cNvSpPr/>
          <p:nvPr/>
        </p:nvSpPr>
        <p:spPr>
          <a:xfrm>
            <a:off x="346075" y="1135163"/>
            <a:ext cx="8604287" cy="4200630"/>
          </a:xfrm>
          <a:prstGeom prst="rect">
            <a:avLst/>
          </a:prstGeom>
          <a:solidFill>
            <a:schemeClr val="bg1">
              <a:alpha val="35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2B58D2-AC3A-99E9-4F32-5AD74815BA1E}"/>
              </a:ext>
            </a:extLst>
          </p:cNvPr>
          <p:cNvSpPr txBox="1"/>
          <p:nvPr/>
        </p:nvSpPr>
        <p:spPr>
          <a:xfrm>
            <a:off x="3349906" y="2502326"/>
            <a:ext cx="2762250" cy="381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14000"/>
              </a:lnSpc>
            </a:pPr>
            <a:r>
              <a:rPr lang="en-US" dirty="0">
                <a:latin typeface="Arial"/>
                <a:cs typeface="Arial"/>
              </a:rPr>
              <a:t>Table or Data goes here.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5EB29C-B4A8-76AF-DEA5-B543D4E670A7}"/>
              </a:ext>
            </a:extLst>
          </p:cNvPr>
          <p:cNvSpPr txBox="1"/>
          <p:nvPr/>
        </p:nvSpPr>
        <p:spPr>
          <a:xfrm>
            <a:off x="355002" y="5421854"/>
            <a:ext cx="85738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5157"/>
                </a:solidFill>
              </a:rPr>
              <a:t>A Lorem ipsum dolor sit </a:t>
            </a:r>
            <a:r>
              <a:rPr lang="en-US" sz="1400" dirty="0" err="1">
                <a:solidFill>
                  <a:srgbClr val="005157"/>
                </a:solidFill>
              </a:rPr>
              <a:t>amet</a:t>
            </a:r>
            <a:r>
              <a:rPr lang="en-US" sz="1400" dirty="0">
                <a:solidFill>
                  <a:srgbClr val="005157"/>
                </a:solidFill>
              </a:rPr>
              <a:t>, </a:t>
            </a:r>
            <a:r>
              <a:rPr lang="en-US" sz="1400" dirty="0" err="1">
                <a:solidFill>
                  <a:srgbClr val="005157"/>
                </a:solidFill>
              </a:rPr>
              <a:t>consectetur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adipiscing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elit</a:t>
            </a:r>
            <a:r>
              <a:rPr lang="en-US" sz="1400" dirty="0">
                <a:solidFill>
                  <a:srgbClr val="005157"/>
                </a:solidFill>
              </a:rPr>
              <a:t>, sed do </a:t>
            </a:r>
            <a:r>
              <a:rPr lang="en-US" sz="1400" dirty="0" err="1">
                <a:solidFill>
                  <a:srgbClr val="005157"/>
                </a:solidFill>
              </a:rPr>
              <a:t>eiusmod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tempor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incididunt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ut</a:t>
            </a:r>
            <a:r>
              <a:rPr lang="en-US" sz="1400" dirty="0">
                <a:solidFill>
                  <a:srgbClr val="005157"/>
                </a:solidFill>
              </a:rPr>
              <a:t> labore et dolore magna </a:t>
            </a:r>
            <a:r>
              <a:rPr lang="en-US" sz="1400" dirty="0" err="1">
                <a:solidFill>
                  <a:srgbClr val="005157"/>
                </a:solidFill>
              </a:rPr>
              <a:t>aliqua</a:t>
            </a:r>
            <a:r>
              <a:rPr lang="en-US" sz="1400" dirty="0">
                <a:solidFill>
                  <a:srgbClr val="005157"/>
                </a:solidFill>
              </a:rPr>
              <a:t>. </a:t>
            </a:r>
            <a:endParaRPr lang="en-US" sz="1400" dirty="0">
              <a:solidFill>
                <a:srgbClr val="005157"/>
              </a:solidFill>
              <a:cs typeface="Arial"/>
            </a:endParaRPr>
          </a:p>
          <a:p>
            <a:r>
              <a:rPr lang="en-US" sz="1400" dirty="0">
                <a:solidFill>
                  <a:srgbClr val="005157"/>
                </a:solidFill>
              </a:rPr>
              <a:t>Ut </a:t>
            </a:r>
            <a:r>
              <a:rPr lang="en-US" sz="1400" dirty="0" err="1">
                <a:solidFill>
                  <a:srgbClr val="005157"/>
                </a:solidFill>
              </a:rPr>
              <a:t>enim</a:t>
            </a:r>
            <a:r>
              <a:rPr lang="en-US" sz="1400" dirty="0">
                <a:solidFill>
                  <a:srgbClr val="005157"/>
                </a:solidFill>
              </a:rPr>
              <a:t> ad minim </a:t>
            </a:r>
            <a:r>
              <a:rPr lang="en-US" sz="1400" dirty="0" err="1">
                <a:solidFill>
                  <a:srgbClr val="005157"/>
                </a:solidFill>
              </a:rPr>
              <a:t>veniam</a:t>
            </a:r>
            <a:r>
              <a:rPr lang="en-US" sz="1400" dirty="0">
                <a:solidFill>
                  <a:srgbClr val="005157"/>
                </a:solidFill>
              </a:rPr>
              <a:t>, </a:t>
            </a:r>
            <a:r>
              <a:rPr lang="en-US" sz="1400" dirty="0" err="1">
                <a:solidFill>
                  <a:srgbClr val="005157"/>
                </a:solidFill>
              </a:rPr>
              <a:t>quis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nostrud</a:t>
            </a:r>
            <a:r>
              <a:rPr lang="en-US" sz="1400" dirty="0">
                <a:solidFill>
                  <a:srgbClr val="005157"/>
                </a:solidFill>
              </a:rPr>
              <a:t> exercitation </a:t>
            </a:r>
            <a:r>
              <a:rPr lang="en-US" sz="1400" dirty="0" err="1">
                <a:solidFill>
                  <a:srgbClr val="005157"/>
                </a:solidFill>
              </a:rPr>
              <a:t>ullamco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laboris</a:t>
            </a:r>
            <a:r>
              <a:rPr lang="en-US" sz="1400" dirty="0">
                <a:solidFill>
                  <a:srgbClr val="005157"/>
                </a:solidFill>
              </a:rPr>
              <a:t> nisi </a:t>
            </a:r>
            <a:r>
              <a:rPr lang="en-US" sz="1400" dirty="0" err="1">
                <a:solidFill>
                  <a:srgbClr val="005157"/>
                </a:solidFill>
              </a:rPr>
              <a:t>ut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aliquip</a:t>
            </a:r>
            <a:r>
              <a:rPr lang="en-US" sz="1400" dirty="0">
                <a:solidFill>
                  <a:srgbClr val="005157"/>
                </a:solidFill>
              </a:rPr>
              <a:t> ex </a:t>
            </a:r>
            <a:r>
              <a:rPr lang="en-US" sz="1400" dirty="0" err="1">
                <a:solidFill>
                  <a:srgbClr val="005157"/>
                </a:solidFill>
              </a:rPr>
              <a:t>ea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commodo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consequat</a:t>
            </a:r>
            <a:r>
              <a:rPr lang="en-US" sz="1400" dirty="0">
                <a:solidFill>
                  <a:srgbClr val="005157"/>
                </a:solidFill>
              </a:rPr>
              <a:t>. Duis </a:t>
            </a:r>
            <a:r>
              <a:rPr lang="en-US" sz="1400" dirty="0" err="1">
                <a:solidFill>
                  <a:srgbClr val="005157"/>
                </a:solidFill>
              </a:rPr>
              <a:t>aute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irure</a:t>
            </a:r>
            <a:r>
              <a:rPr lang="en-US" sz="1400" dirty="0">
                <a:solidFill>
                  <a:srgbClr val="005157"/>
                </a:solidFill>
              </a:rPr>
              <a:t> dolor in </a:t>
            </a:r>
            <a:r>
              <a:rPr lang="en-US" sz="1400" dirty="0" err="1">
                <a:solidFill>
                  <a:srgbClr val="005157"/>
                </a:solidFill>
              </a:rPr>
              <a:t>reprehenderit</a:t>
            </a:r>
            <a:r>
              <a:rPr lang="en-US" sz="1400" dirty="0">
                <a:solidFill>
                  <a:srgbClr val="005157"/>
                </a:solidFill>
              </a:rPr>
              <a:t> in </a:t>
            </a:r>
            <a:r>
              <a:rPr lang="en-US" sz="1400" dirty="0" err="1">
                <a:solidFill>
                  <a:srgbClr val="005157"/>
                </a:solidFill>
              </a:rPr>
              <a:t>voluptate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velit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esse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cillum</a:t>
            </a:r>
            <a:r>
              <a:rPr lang="en-US" sz="1400" dirty="0">
                <a:solidFill>
                  <a:srgbClr val="005157"/>
                </a:solidFill>
              </a:rPr>
              <a:t> dolore </a:t>
            </a:r>
            <a:r>
              <a:rPr lang="en-US" sz="1400" dirty="0" err="1">
                <a:solidFill>
                  <a:srgbClr val="005157"/>
                </a:solidFill>
              </a:rPr>
              <a:t>eu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fugiat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nulla</a:t>
            </a:r>
            <a:r>
              <a:rPr lang="en-US" sz="1400" dirty="0">
                <a:solidFill>
                  <a:srgbClr val="005157"/>
                </a:solidFill>
              </a:rPr>
              <a:t> </a:t>
            </a:r>
            <a:r>
              <a:rPr lang="en-US" sz="1400" dirty="0" err="1">
                <a:solidFill>
                  <a:srgbClr val="005157"/>
                </a:solidFill>
              </a:rPr>
              <a:t>pariatur</a:t>
            </a:r>
            <a:r>
              <a:rPr lang="en-US" sz="1400" dirty="0">
                <a:solidFill>
                  <a:srgbClr val="005157"/>
                </a:solidFill>
              </a:rPr>
              <a:t>.</a:t>
            </a:r>
            <a:endParaRPr lang="en-US" sz="1400" dirty="0">
              <a:solidFill>
                <a:srgbClr val="005157"/>
              </a:solidFill>
              <a:cs typeface="Arial"/>
            </a:endParaRPr>
          </a:p>
          <a:p>
            <a:endParaRPr lang="en-US" sz="1400" dirty="0">
              <a:solidFill>
                <a:srgbClr val="0051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5749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46B689-BC19-4CDA-6DB4-D045BAE4A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224EE2F3-272D-6BFD-D8A6-3B83FC9DFAE4}"/>
              </a:ext>
            </a:extLst>
          </p:cNvPr>
          <p:cNvSpPr txBox="1">
            <a:spLocks/>
          </p:cNvSpPr>
          <p:nvPr/>
        </p:nvSpPr>
        <p:spPr>
          <a:xfrm>
            <a:off x="350520" y="1248612"/>
            <a:ext cx="8503024" cy="496930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200" b="0" i="0" u="none" strike="noStrike" kern="1200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200" b="0" i="0" u="none" strike="noStrike" kern="1200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5157"/>
                </a:solidFill>
              </a:rPr>
              <a:t>Click to edit Master text styles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4A09E704-E5AB-65E3-C618-7F9E52BF3B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1214" y="6492875"/>
            <a:ext cx="3324113" cy="365125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Presentation Title  |  FY’2023  |  Q1–Q2</a:t>
            </a:r>
          </a:p>
          <a:p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318DC925-7760-D4FC-8B55-0A6654B7D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07574" y="6492875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C4D04C0-468F-9242-8BE6-E3A7E795378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209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7ECF55-B1B0-1E8D-A23C-810642364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832FA-2D01-E22F-9510-DAB97C16EB7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E3B737-D241-5B58-355D-C8870B4053E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21FB3C-DAFE-A169-C08E-C10B15368A8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C7E4C6B-EF6B-B538-FABB-594453447E9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459FA137-1CE0-BF95-B1A5-FECD45F016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1214" y="6492875"/>
            <a:ext cx="3324113" cy="365125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dirty="0"/>
              <a:t>Presentation Title  |  FY’2023  |  Q1–Q2</a:t>
            </a:r>
          </a:p>
          <a:p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6C3A5FC7-91C9-E5EC-D62F-89D73A18F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07574" y="6492875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C4D04C0-468F-9242-8BE6-E3A7E79537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3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B1FA-99A0-4FCD-FE13-1B07A2870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4BEC1-C51F-3E8F-D66B-8E2292F41B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15E74EA-5F2E-25D1-BE6C-8D10B3132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50318" y="6470692"/>
            <a:ext cx="2743200" cy="365125"/>
          </a:xfrm>
        </p:spPr>
        <p:txBody>
          <a:bodyPr>
            <a:no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E560AE4F-9E74-5961-53C4-F14A4855F505}"/>
              </a:ext>
            </a:extLst>
          </p:cNvPr>
          <p:cNvSpPr txBox="1">
            <a:spLocks/>
          </p:cNvSpPr>
          <p:nvPr/>
        </p:nvSpPr>
        <p:spPr>
          <a:xfrm>
            <a:off x="269901" y="6513724"/>
            <a:ext cx="4114800" cy="36512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lang="en-US" sz="10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Presentation Title  |  FY’2023  |  Q1–Q2</a:t>
            </a:r>
          </a:p>
        </p:txBody>
      </p:sp>
    </p:spTree>
    <p:extLst>
      <p:ext uri="{BB962C8B-B14F-4D97-AF65-F5344CB8AC3E}">
        <p14:creationId xmlns:p14="http://schemas.microsoft.com/office/powerpoint/2010/main" val="2815943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15E74EA-5F2E-25D1-BE6C-8D10B3132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474689"/>
            <a:ext cx="2556958" cy="365125"/>
          </a:xfrm>
        </p:spPr>
        <p:txBody>
          <a:bodyPr>
            <a:no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4BEC1-C51F-3E8F-D66B-8E2292F41B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35F041-9861-9F80-3585-D10DD9D64BA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8521D86-8813-6033-6454-F2F9FC383F5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548DD20-A12A-44E2-CC9F-A88C4EB36C8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E560AE4F-9E74-5961-53C4-F14A4855F505}"/>
              </a:ext>
            </a:extLst>
          </p:cNvPr>
          <p:cNvSpPr txBox="1">
            <a:spLocks/>
          </p:cNvSpPr>
          <p:nvPr/>
        </p:nvSpPr>
        <p:spPr>
          <a:xfrm>
            <a:off x="269901" y="6513724"/>
            <a:ext cx="4114800" cy="36512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lang="en-US" sz="10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Presentation Title  |  FY’2023  |  Q1–Q2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AF4230-3E19-063E-50F5-DA7E7C555ED1}"/>
              </a:ext>
            </a:extLst>
          </p:cNvPr>
          <p:cNvCxnSpPr>
            <a:cxnSpLocks/>
          </p:cNvCxnSpPr>
          <p:nvPr/>
        </p:nvCxnSpPr>
        <p:spPr>
          <a:xfrm>
            <a:off x="4572000" y="1317043"/>
            <a:ext cx="0" cy="422391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494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F4D4C2-6A21-A651-092C-A2619F0975B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E5E457-2A8F-E221-E292-93B0BB76DE4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E974AD-A3DC-3F77-4BC5-CB0161FAD80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DBCB95-0480-0858-73BB-15B11BBBBA8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93E374-D4C8-0E85-E18F-3E9D6B45474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D99A14C-B3A8-2364-CD86-8BAA07C9BCD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7FAA998-3C01-971C-6854-1E7A358FC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250318" y="6470692"/>
            <a:ext cx="2743200" cy="365125"/>
          </a:xfrm>
        </p:spPr>
        <p:txBody>
          <a:bodyPr>
            <a:noAutofit/>
          </a:bodyPr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BFD8233B-A364-4042-AC16-81D836698E3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D473BF5A-EC1C-10CC-58BB-6362A38F08C4}"/>
              </a:ext>
            </a:extLst>
          </p:cNvPr>
          <p:cNvSpPr txBox="1">
            <a:spLocks/>
          </p:cNvSpPr>
          <p:nvPr/>
        </p:nvSpPr>
        <p:spPr>
          <a:xfrm>
            <a:off x="269901" y="6502961"/>
            <a:ext cx="4114800" cy="365125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lang="en-US" sz="10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Presentation Title  |  FY’2023  |  Q1–Q2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0F81BC-B24F-6246-71A7-CB7A0116683F}"/>
              </a:ext>
            </a:extLst>
          </p:cNvPr>
          <p:cNvCxnSpPr>
            <a:cxnSpLocks/>
          </p:cNvCxnSpPr>
          <p:nvPr/>
        </p:nvCxnSpPr>
        <p:spPr>
          <a:xfrm>
            <a:off x="3154952" y="1412798"/>
            <a:ext cx="0" cy="422391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DA13C4-10EC-544F-6866-0A6CCE956A12}"/>
              </a:ext>
            </a:extLst>
          </p:cNvPr>
          <p:cNvCxnSpPr>
            <a:cxnSpLocks/>
          </p:cNvCxnSpPr>
          <p:nvPr/>
        </p:nvCxnSpPr>
        <p:spPr>
          <a:xfrm>
            <a:off x="5996764" y="1412798"/>
            <a:ext cx="0" cy="422391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109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16F2AA643FC3544A6E6B18AF08963F5" ma:contentTypeVersion="2" ma:contentTypeDescription="Create a new document." ma:contentTypeScope="" ma:versionID="83f61c8ae81f786376a9e415628c868a">
  <xsd:schema xmlns:xsd="http://www.w3.org/2001/XMLSchema" xmlns:xs="http://www.w3.org/2001/XMLSchema" xmlns:p="http://schemas.microsoft.com/office/2006/metadata/properties" xmlns:ns2="789df447-01ef-4842-a947-4c3859c44ad8" targetNamespace="http://schemas.microsoft.com/office/2006/metadata/properties" ma:root="true" ma:fieldsID="1218841e94fe0eb6371a1ef4855ae066" ns2:_="">
    <xsd:import namespace="789df447-01ef-4842-a947-4c3859c44ad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9df447-01ef-4842-a947-4c3859c44ad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13F4B31-F478-40B0-A182-63CF4E121B29}">
  <ds:schemaRefs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dcmitype/"/>
    <ds:schemaRef ds:uri="http://purl.org/dc/terms/"/>
    <ds:schemaRef ds:uri="http://schemas.microsoft.com/office/infopath/2007/PartnerControls"/>
    <ds:schemaRef ds:uri="789df447-01ef-4842-a947-4c3859c44ad8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80E7B651-EF35-4717-AB59-3E85AB2375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9df447-01ef-4842-a947-4c3859c44ad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BBE25AB-E8D0-4EDF-8998-54E562F601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5994</TotalTime>
  <Words>166</Words>
  <Application>Microsoft Office PowerPoint</Application>
  <PresentationFormat>On-screen Show (4:3)</PresentationFormat>
  <Paragraphs>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Proxima Nova Rg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Deborah Beebe</dc:creator>
  <cp:lastModifiedBy>Mark Cetola</cp:lastModifiedBy>
  <cp:revision>27</cp:revision>
  <dcterms:created xsi:type="dcterms:W3CDTF">2023-11-01T19:14:04Z</dcterms:created>
  <dcterms:modified xsi:type="dcterms:W3CDTF">2025-10-13T15:01:08Z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0x010100916F2AA643FC3544A6E6B18AF08963F5</vt:lpwstr>
  </property>
</Properties>
</file>

<file path=docProps/thumbnail.jpeg>
</file>